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</p:sldIdLst>
  <p:sldSz cy="5143500" cx="9144000"/>
  <p:notesSz cx="6858000" cy="9144000"/>
  <p:embeddedFontLst>
    <p:embeddedFont>
      <p:font typeface="Archivo Light"/>
      <p:regular r:id="rId9"/>
      <p:bold r:id="rId10"/>
      <p:italic r:id="rId11"/>
      <p:boldItalic r:id="rId12"/>
    </p:embeddedFont>
    <p:embeddedFont>
      <p:font typeface="Archivo Thin"/>
      <p:regular r:id="rId13"/>
      <p:bold r:id="rId14"/>
      <p:italic r:id="rId15"/>
      <p:boldItalic r:id="rId16"/>
    </p:embeddedFont>
    <p:embeddedFont>
      <p:font typeface="Archivo"/>
      <p:regular r:id="rId17"/>
      <p:bold r:id="rId18"/>
      <p:italic r:id="rId19"/>
      <p:boldItalic r:id="rId20"/>
    </p:embeddedFont>
    <p:embeddedFont>
      <p:font typeface="Archivo SemiBold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301">
          <p15:clr>
            <a:srgbClr val="747775"/>
          </p15:clr>
        </p15:guide>
        <p15:guide id="2" orient="horz" pos="2328">
          <p15:clr>
            <a:srgbClr val="747775"/>
          </p15:clr>
        </p15:guide>
        <p15:guide id="3" orient="horz" pos="34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301" orient="horz"/>
        <p:guide pos="2328" orient="horz"/>
        <p:guide pos="34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chivo-boldItalic.fntdata"/><Relationship Id="rId11" Type="http://schemas.openxmlformats.org/officeDocument/2006/relationships/font" Target="fonts/ArchivoLight-italic.fntdata"/><Relationship Id="rId22" Type="http://schemas.openxmlformats.org/officeDocument/2006/relationships/font" Target="fonts/ArchivoSemiBold-bold.fntdata"/><Relationship Id="rId10" Type="http://schemas.openxmlformats.org/officeDocument/2006/relationships/font" Target="fonts/ArchivoLight-bold.fntdata"/><Relationship Id="rId21" Type="http://schemas.openxmlformats.org/officeDocument/2006/relationships/font" Target="fonts/ArchivoSemiBold-regular.fntdata"/><Relationship Id="rId13" Type="http://schemas.openxmlformats.org/officeDocument/2006/relationships/font" Target="fonts/ArchivoThin-regular.fntdata"/><Relationship Id="rId24" Type="http://schemas.openxmlformats.org/officeDocument/2006/relationships/font" Target="fonts/ArchivoSemiBold-boldItalic.fntdata"/><Relationship Id="rId12" Type="http://schemas.openxmlformats.org/officeDocument/2006/relationships/font" Target="fonts/ArchivoLight-boldItalic.fntdata"/><Relationship Id="rId23" Type="http://schemas.openxmlformats.org/officeDocument/2006/relationships/font" Target="fonts/ArchivoSemiBol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ArchivoLight-regular.fntdata"/><Relationship Id="rId15" Type="http://schemas.openxmlformats.org/officeDocument/2006/relationships/font" Target="fonts/ArchivoThin-italic.fntdata"/><Relationship Id="rId14" Type="http://schemas.openxmlformats.org/officeDocument/2006/relationships/font" Target="fonts/ArchivoThin-bold.fntdata"/><Relationship Id="rId17" Type="http://schemas.openxmlformats.org/officeDocument/2006/relationships/font" Target="fonts/Archivo-regular.fntdata"/><Relationship Id="rId16" Type="http://schemas.openxmlformats.org/officeDocument/2006/relationships/font" Target="fonts/ArchivoThin-bold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Archivo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Archiv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3.png>
</file>

<file path=ppt/media/image5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6c012354af_3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36c012354af_3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c012354af_3_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36c012354af_3_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ck Front Cover">
  <p:cSld name="1_Black Front Cov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descr="Graphic 3" id="52" name="Google Shape;52;p13"/>
          <p:cNvPicPr preferRelativeResize="0"/>
          <p:nvPr/>
        </p:nvPicPr>
        <p:blipFill rotWithShape="1">
          <a:blip r:embed="rId2">
            <a:alphaModFix/>
          </a:blip>
          <a:srcRect b="30230" l="79126" r="3346" t="0"/>
          <a:stretch/>
        </p:blipFill>
        <p:spPr>
          <a:xfrm>
            <a:off x="7541375" y="-1"/>
            <a:ext cx="1602625" cy="358849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 4" id="53" name="Google Shape;53;p13"/>
          <p:cNvPicPr preferRelativeResize="0"/>
          <p:nvPr/>
        </p:nvPicPr>
        <p:blipFill rotWithShape="1">
          <a:blip r:embed="rId3">
            <a:alphaModFix/>
          </a:blip>
          <a:srcRect b="0" l="91" r="79128" t="0"/>
          <a:stretch/>
        </p:blipFill>
        <p:spPr>
          <a:xfrm>
            <a:off x="0" y="-1"/>
            <a:ext cx="190020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 2" id="54" name="Google Shape;54;p13"/>
          <p:cNvPicPr preferRelativeResize="0"/>
          <p:nvPr/>
        </p:nvPicPr>
        <p:blipFill rotWithShape="1">
          <a:blip r:embed="rId4">
            <a:alphaModFix/>
          </a:blip>
          <a:srcRect b="0" l="0" r="79127" t="0"/>
          <a:stretch/>
        </p:blipFill>
        <p:spPr>
          <a:xfrm>
            <a:off x="-778" y="-1"/>
            <a:ext cx="190854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1019552" y="336971"/>
            <a:ext cx="1675200" cy="1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2447925" y="2331818"/>
            <a:ext cx="5181600" cy="5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Archivo"/>
              <a:buNone/>
              <a:defRPr b="1" sz="4500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2" type="subTitle"/>
          </p:nvPr>
        </p:nvSpPr>
        <p:spPr>
          <a:xfrm>
            <a:off x="2447925" y="2937847"/>
            <a:ext cx="5181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A white text on a black background&#10;&#10;Description automatically generated" id="58" name="Google Shape;58;p13"/>
          <p:cNvPicPr preferRelativeResize="0"/>
          <p:nvPr/>
        </p:nvPicPr>
        <p:blipFill rotWithShape="1">
          <a:blip r:embed="rId5">
            <a:alphaModFix/>
          </a:blip>
          <a:srcRect b="0" l="0" r="44518" t="0"/>
          <a:stretch/>
        </p:blipFill>
        <p:spPr>
          <a:xfrm>
            <a:off x="7629525" y="4575397"/>
            <a:ext cx="1025191" cy="2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Orange Front Cover">
  <p:cSld name="1_Orange Front Cov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1" name="Google Shape;61;p14"/>
          <p:cNvSpPr txBox="1"/>
          <p:nvPr>
            <p:ph type="ctrTitle"/>
          </p:nvPr>
        </p:nvSpPr>
        <p:spPr>
          <a:xfrm>
            <a:off x="2447925" y="2331818"/>
            <a:ext cx="5181600" cy="5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Archivo"/>
              <a:buNone/>
              <a:defRPr b="1" sz="4500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2447925" y="2937847"/>
            <a:ext cx="5181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Graphic 3" id="63" name="Google Shape;63;p14"/>
          <p:cNvPicPr preferRelativeResize="0"/>
          <p:nvPr/>
        </p:nvPicPr>
        <p:blipFill rotWithShape="1">
          <a:blip r:embed="rId2">
            <a:alphaModFix/>
          </a:blip>
          <a:srcRect b="30230" l="79126" r="3346" t="0"/>
          <a:stretch/>
        </p:blipFill>
        <p:spPr>
          <a:xfrm>
            <a:off x="7541375" y="-1"/>
            <a:ext cx="1602625" cy="358849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 4" id="64" name="Google Shape;64;p14"/>
          <p:cNvPicPr preferRelativeResize="0"/>
          <p:nvPr/>
        </p:nvPicPr>
        <p:blipFill rotWithShape="1">
          <a:blip r:embed="rId3">
            <a:alphaModFix/>
          </a:blip>
          <a:srcRect b="0" l="91" r="79128" t="0"/>
          <a:stretch/>
        </p:blipFill>
        <p:spPr>
          <a:xfrm>
            <a:off x="0" y="-1"/>
            <a:ext cx="190020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 2" id="65" name="Google Shape;65;p14"/>
          <p:cNvPicPr preferRelativeResize="0"/>
          <p:nvPr/>
        </p:nvPicPr>
        <p:blipFill rotWithShape="1">
          <a:blip r:embed="rId4">
            <a:alphaModFix/>
          </a:blip>
          <a:srcRect b="0" l="0" r="79127" t="0"/>
          <a:stretch/>
        </p:blipFill>
        <p:spPr>
          <a:xfrm>
            <a:off x="314911" y="-1"/>
            <a:ext cx="190854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idx="2" type="body"/>
          </p:nvPr>
        </p:nvSpPr>
        <p:spPr>
          <a:xfrm>
            <a:off x="1019552" y="336971"/>
            <a:ext cx="1675200" cy="1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pic>
        <p:nvPicPr>
          <p:cNvPr descr="A white text on a black background&#10;&#10;Description automatically generated" id="67" name="Google Shape;67;p14"/>
          <p:cNvPicPr preferRelativeResize="0"/>
          <p:nvPr/>
        </p:nvPicPr>
        <p:blipFill rotWithShape="1">
          <a:blip r:embed="rId5">
            <a:alphaModFix/>
          </a:blip>
          <a:srcRect b="0" l="0" r="44518" t="0"/>
          <a:stretch/>
        </p:blipFill>
        <p:spPr>
          <a:xfrm>
            <a:off x="7629525" y="4575397"/>
            <a:ext cx="1025191" cy="2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Orange Front Cover">
  <p:cSld name="1_Orange Front Cov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76" name="Google Shape;76;p16"/>
          <p:cNvSpPr txBox="1"/>
          <p:nvPr>
            <p:ph type="ctrTitle"/>
          </p:nvPr>
        </p:nvSpPr>
        <p:spPr>
          <a:xfrm>
            <a:off x="2447925" y="2331818"/>
            <a:ext cx="5181600" cy="5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Archivo"/>
              <a:buNone/>
              <a:defRPr b="1" sz="4500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" type="subTitle"/>
          </p:nvPr>
        </p:nvSpPr>
        <p:spPr>
          <a:xfrm>
            <a:off x="2447925" y="2937847"/>
            <a:ext cx="5181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Graphic 3" id="78" name="Google Shape;78;p16"/>
          <p:cNvPicPr preferRelativeResize="0"/>
          <p:nvPr/>
        </p:nvPicPr>
        <p:blipFill rotWithShape="1">
          <a:blip r:embed="rId2">
            <a:alphaModFix/>
          </a:blip>
          <a:srcRect b="30230" l="79126" r="3346" t="0"/>
          <a:stretch/>
        </p:blipFill>
        <p:spPr>
          <a:xfrm>
            <a:off x="7541375" y="-1"/>
            <a:ext cx="1602625" cy="358849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 4" id="79" name="Google Shape;79;p16"/>
          <p:cNvPicPr preferRelativeResize="0"/>
          <p:nvPr/>
        </p:nvPicPr>
        <p:blipFill rotWithShape="1">
          <a:blip r:embed="rId3">
            <a:alphaModFix/>
          </a:blip>
          <a:srcRect b="0" l="91" r="79128" t="0"/>
          <a:stretch/>
        </p:blipFill>
        <p:spPr>
          <a:xfrm>
            <a:off x="0" y="-1"/>
            <a:ext cx="190020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 2" id="80" name="Google Shape;80;p16"/>
          <p:cNvPicPr preferRelativeResize="0"/>
          <p:nvPr/>
        </p:nvPicPr>
        <p:blipFill rotWithShape="1">
          <a:blip r:embed="rId4">
            <a:alphaModFix/>
          </a:blip>
          <a:srcRect b="0" l="0" r="79127" t="0"/>
          <a:stretch/>
        </p:blipFill>
        <p:spPr>
          <a:xfrm>
            <a:off x="314911" y="-1"/>
            <a:ext cx="190854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>
            <p:ph idx="2" type="body"/>
          </p:nvPr>
        </p:nvSpPr>
        <p:spPr>
          <a:xfrm>
            <a:off x="1019552" y="336971"/>
            <a:ext cx="1675200" cy="1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descr="A white text on a black background&#10;&#10;Description automatically generated" id="82" name="Google Shape;82;p16"/>
          <p:cNvPicPr preferRelativeResize="0"/>
          <p:nvPr/>
        </p:nvPicPr>
        <p:blipFill rotWithShape="1">
          <a:blip r:embed="rId5">
            <a:alphaModFix/>
          </a:blip>
          <a:srcRect b="0" l="0" r="44518" t="0"/>
          <a:stretch/>
        </p:blipFill>
        <p:spPr>
          <a:xfrm>
            <a:off x="7629525" y="4575397"/>
            <a:ext cx="1025191" cy="2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ck Front Cover">
  <p:cSld name="1_Black Front Cover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descr="Graphic 3" id="85" name="Google Shape;85;p17"/>
          <p:cNvPicPr preferRelativeResize="0"/>
          <p:nvPr/>
        </p:nvPicPr>
        <p:blipFill rotWithShape="1">
          <a:blip r:embed="rId2">
            <a:alphaModFix/>
          </a:blip>
          <a:srcRect b="30230" l="79126" r="3346" t="0"/>
          <a:stretch/>
        </p:blipFill>
        <p:spPr>
          <a:xfrm>
            <a:off x="7541375" y="-1"/>
            <a:ext cx="1602625" cy="358849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 4" id="86" name="Google Shape;86;p17"/>
          <p:cNvPicPr preferRelativeResize="0"/>
          <p:nvPr/>
        </p:nvPicPr>
        <p:blipFill rotWithShape="1">
          <a:blip r:embed="rId3">
            <a:alphaModFix/>
          </a:blip>
          <a:srcRect b="0" l="91" r="79128" t="0"/>
          <a:stretch/>
        </p:blipFill>
        <p:spPr>
          <a:xfrm>
            <a:off x="0" y="-1"/>
            <a:ext cx="190020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 2" id="87" name="Google Shape;87;p17"/>
          <p:cNvPicPr preferRelativeResize="0"/>
          <p:nvPr/>
        </p:nvPicPr>
        <p:blipFill rotWithShape="1">
          <a:blip r:embed="rId4">
            <a:alphaModFix/>
          </a:blip>
          <a:srcRect b="0" l="0" r="79127" t="0"/>
          <a:stretch/>
        </p:blipFill>
        <p:spPr>
          <a:xfrm>
            <a:off x="-778" y="-1"/>
            <a:ext cx="190854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1019552" y="336971"/>
            <a:ext cx="1675200" cy="1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type="ctrTitle"/>
          </p:nvPr>
        </p:nvSpPr>
        <p:spPr>
          <a:xfrm>
            <a:off x="2447925" y="2331818"/>
            <a:ext cx="5181600" cy="5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Archivo"/>
              <a:buNone/>
              <a:defRPr b="1" sz="4500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2" type="subTitle"/>
          </p:nvPr>
        </p:nvSpPr>
        <p:spPr>
          <a:xfrm>
            <a:off x="2447925" y="2937847"/>
            <a:ext cx="5181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A white text on a black background&#10;&#10;Description automatically generated" id="91" name="Google Shape;91;p17"/>
          <p:cNvPicPr preferRelativeResize="0"/>
          <p:nvPr/>
        </p:nvPicPr>
        <p:blipFill rotWithShape="1">
          <a:blip r:embed="rId5">
            <a:alphaModFix/>
          </a:blip>
          <a:srcRect b="0" l="0" r="44518" t="0"/>
          <a:stretch/>
        </p:blipFill>
        <p:spPr>
          <a:xfrm>
            <a:off x="7629525" y="4575397"/>
            <a:ext cx="1025191" cy="2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pter">
  <p:cSld name="Chapter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4" name="Google Shape;94;p18"/>
          <p:cNvSpPr txBox="1"/>
          <p:nvPr>
            <p:ph type="ctrTitle"/>
          </p:nvPr>
        </p:nvSpPr>
        <p:spPr>
          <a:xfrm>
            <a:off x="4414161" y="1930415"/>
            <a:ext cx="4149600" cy="15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rchivo"/>
              <a:buNone/>
              <a:defRPr b="1"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8"/>
          <p:cNvSpPr/>
          <p:nvPr/>
        </p:nvSpPr>
        <p:spPr>
          <a:xfrm rot="-1761491">
            <a:off x="819695" y="738865"/>
            <a:ext cx="2194311" cy="391927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6" name="Google Shape;96;p18"/>
          <p:cNvSpPr/>
          <p:nvPr/>
        </p:nvSpPr>
        <p:spPr>
          <a:xfrm rot="-1761491">
            <a:off x="1286198" y="754813"/>
            <a:ext cx="2194311" cy="3919279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7" name="Google Shape;97;p18"/>
          <p:cNvSpPr txBox="1"/>
          <p:nvPr>
            <p:ph idx="1" type="subTitle"/>
          </p:nvPr>
        </p:nvSpPr>
        <p:spPr>
          <a:xfrm>
            <a:off x="1229761" y="1930415"/>
            <a:ext cx="1910100" cy="16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5000"/>
              <a:buNone/>
              <a:defRPr sz="15000">
                <a:solidFill>
                  <a:schemeClr val="dk2"/>
                </a:solidFill>
                <a:latin typeface="Archivo Thin"/>
                <a:ea typeface="Archivo Thin"/>
                <a:cs typeface="Archivo Thin"/>
                <a:sym typeface="Archivo Thin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estions">
  <p:cSld name="Questions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0" name="Google Shape;100;p19"/>
          <p:cNvSpPr txBox="1"/>
          <p:nvPr>
            <p:ph type="ctrTitle"/>
          </p:nvPr>
        </p:nvSpPr>
        <p:spPr>
          <a:xfrm>
            <a:off x="3003631" y="2187060"/>
            <a:ext cx="31368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Archivo"/>
              <a:buNone/>
              <a:defRPr b="1" sz="4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19"/>
          <p:cNvSpPr/>
          <p:nvPr/>
        </p:nvSpPr>
        <p:spPr>
          <a:xfrm>
            <a:off x="0" y="-4341"/>
            <a:ext cx="2204977" cy="5143499"/>
          </a:xfrm>
          <a:custGeom>
            <a:rect b="b" l="l" r="r" t="t"/>
            <a:pathLst>
              <a:path extrusionOk="0" h="6857998" w="2939970">
                <a:moveTo>
                  <a:pt x="0" y="0"/>
                </a:moveTo>
                <a:lnTo>
                  <a:pt x="515073" y="0"/>
                </a:lnTo>
                <a:lnTo>
                  <a:pt x="515073" y="1710157"/>
                </a:lnTo>
                <a:lnTo>
                  <a:pt x="1493135" y="1710157"/>
                </a:lnTo>
                <a:lnTo>
                  <a:pt x="1493135" y="3428997"/>
                </a:lnTo>
                <a:lnTo>
                  <a:pt x="2939970" y="3428997"/>
                </a:lnTo>
                <a:lnTo>
                  <a:pt x="2939970" y="6857998"/>
                </a:lnTo>
                <a:lnTo>
                  <a:pt x="1458412" y="6857998"/>
                </a:lnTo>
                <a:lnTo>
                  <a:pt x="1458412" y="5139158"/>
                </a:lnTo>
                <a:lnTo>
                  <a:pt x="474563" y="5139158"/>
                </a:lnTo>
                <a:lnTo>
                  <a:pt x="474563" y="3429000"/>
                </a:lnTo>
                <a:lnTo>
                  <a:pt x="0" y="3429000"/>
                </a:lnTo>
                <a:close/>
              </a:path>
            </a:pathLst>
          </a:custGeom>
          <a:noFill/>
          <a:ln cap="flat" cmpd="sng" w="222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2" name="Google Shape;102;p19"/>
          <p:cNvSpPr/>
          <p:nvPr/>
        </p:nvSpPr>
        <p:spPr>
          <a:xfrm rot="10800000">
            <a:off x="6932112" y="-1"/>
            <a:ext cx="2204977" cy="5143499"/>
          </a:xfrm>
          <a:custGeom>
            <a:rect b="b" l="l" r="r" t="t"/>
            <a:pathLst>
              <a:path extrusionOk="0" h="6857998" w="2939970">
                <a:moveTo>
                  <a:pt x="0" y="0"/>
                </a:moveTo>
                <a:lnTo>
                  <a:pt x="515073" y="0"/>
                </a:lnTo>
                <a:lnTo>
                  <a:pt x="515073" y="1710157"/>
                </a:lnTo>
                <a:lnTo>
                  <a:pt x="1493135" y="1710157"/>
                </a:lnTo>
                <a:lnTo>
                  <a:pt x="1493135" y="3428997"/>
                </a:lnTo>
                <a:lnTo>
                  <a:pt x="2939970" y="3428997"/>
                </a:lnTo>
                <a:lnTo>
                  <a:pt x="2939970" y="6857998"/>
                </a:lnTo>
                <a:lnTo>
                  <a:pt x="1458412" y="6857998"/>
                </a:lnTo>
                <a:lnTo>
                  <a:pt x="1458412" y="5139158"/>
                </a:lnTo>
                <a:lnTo>
                  <a:pt x="474563" y="5139158"/>
                </a:lnTo>
                <a:lnTo>
                  <a:pt x="474563" y="3429000"/>
                </a:lnTo>
                <a:lnTo>
                  <a:pt x="0" y="3429000"/>
                </a:lnTo>
                <a:close/>
              </a:path>
            </a:pathLst>
          </a:custGeom>
          <a:noFill/>
          <a:ln cap="flat" cmpd="sng" w="222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3" name="Google Shape;103;p19"/>
          <p:cNvSpPr/>
          <p:nvPr/>
        </p:nvSpPr>
        <p:spPr>
          <a:xfrm>
            <a:off x="-1771" y="1284790"/>
            <a:ext cx="1477542" cy="3850203"/>
          </a:xfrm>
          <a:custGeom>
            <a:rect b="b" l="l" r="r" t="t"/>
            <a:pathLst>
              <a:path extrusionOk="0" h="5185459" w="1970056">
                <a:moveTo>
                  <a:pt x="0" y="0"/>
                </a:moveTo>
                <a:lnTo>
                  <a:pt x="500072" y="0"/>
                </a:lnTo>
                <a:lnTo>
                  <a:pt x="500072" y="1724628"/>
                </a:lnTo>
                <a:lnTo>
                  <a:pt x="1970056" y="1724628"/>
                </a:lnTo>
                <a:lnTo>
                  <a:pt x="1970056" y="5185459"/>
                </a:lnTo>
                <a:lnTo>
                  <a:pt x="500071" y="5185459"/>
                </a:lnTo>
                <a:lnTo>
                  <a:pt x="500071" y="3460831"/>
                </a:lnTo>
                <a:lnTo>
                  <a:pt x="0" y="3460831"/>
                </a:lnTo>
                <a:close/>
              </a:path>
            </a:pathLst>
          </a:custGeom>
          <a:noFill/>
          <a:ln cap="flat" cmpd="sng" w="222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ppendix ">
  <p:cSld name="Appendix 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6" name="Google Shape;106;p20"/>
          <p:cNvSpPr/>
          <p:nvPr/>
        </p:nvSpPr>
        <p:spPr>
          <a:xfrm>
            <a:off x="442732" y="-584"/>
            <a:ext cx="8251303" cy="5149588"/>
          </a:xfrm>
          <a:custGeom>
            <a:rect b="b" l="l" r="r" t="t"/>
            <a:pathLst>
              <a:path extrusionOk="0" h="6912199" w="11001737">
                <a:moveTo>
                  <a:pt x="5908874" y="0"/>
                </a:moveTo>
                <a:lnTo>
                  <a:pt x="11001737" y="0"/>
                </a:lnTo>
                <a:lnTo>
                  <a:pt x="11001737" y="1801618"/>
                </a:lnTo>
                <a:lnTo>
                  <a:pt x="9826905" y="1801618"/>
                </a:lnTo>
                <a:lnTo>
                  <a:pt x="9826905" y="3529139"/>
                </a:lnTo>
                <a:lnTo>
                  <a:pt x="8038618" y="3529139"/>
                </a:lnTo>
                <a:lnTo>
                  <a:pt x="8038618" y="5247979"/>
                </a:lnTo>
                <a:lnTo>
                  <a:pt x="5069711" y="5247979"/>
                </a:lnTo>
                <a:lnTo>
                  <a:pt x="5069711" y="6912199"/>
                </a:lnTo>
                <a:lnTo>
                  <a:pt x="0" y="6912199"/>
                </a:lnTo>
                <a:lnTo>
                  <a:pt x="0" y="5211500"/>
                </a:lnTo>
                <a:lnTo>
                  <a:pt x="1169043" y="5211500"/>
                </a:lnTo>
                <a:lnTo>
                  <a:pt x="1169043" y="3483979"/>
                </a:lnTo>
                <a:lnTo>
                  <a:pt x="2957330" y="3483979"/>
                </a:lnTo>
                <a:lnTo>
                  <a:pt x="2957330" y="1765139"/>
                </a:lnTo>
                <a:lnTo>
                  <a:pt x="5908874" y="176513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7" name="Google Shape;107;p20"/>
          <p:cNvSpPr txBox="1"/>
          <p:nvPr>
            <p:ph type="ctrTitle"/>
          </p:nvPr>
        </p:nvSpPr>
        <p:spPr>
          <a:xfrm>
            <a:off x="3104909" y="2187060"/>
            <a:ext cx="29343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500"/>
              <a:buFont typeface="Archivo"/>
              <a:buNone/>
              <a:defRPr b="1" sz="45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ght Back Cover">
  <p:cSld name="Light Back Cover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E5D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110" name="Google Shape;110;p21"/>
          <p:cNvPicPr preferRelativeResize="0"/>
          <p:nvPr/>
        </p:nvPicPr>
        <p:blipFill rotWithShape="1">
          <a:blip r:embed="rId2">
            <a:alphaModFix/>
          </a:blip>
          <a:srcRect b="367" l="0" r="0" t="367"/>
          <a:stretch/>
        </p:blipFill>
        <p:spPr>
          <a:xfrm>
            <a:off x="746975" y="2"/>
            <a:ext cx="6215644" cy="443817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/>
          <p:nvPr/>
        </p:nvSpPr>
        <p:spPr>
          <a:xfrm>
            <a:off x="5424908" y="3851711"/>
            <a:ext cx="34197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chivo"/>
              <a:buNone/>
            </a:pPr>
            <a:r>
              <a:rPr b="0" i="0" lang="en-GB" sz="900" u="none" cap="none" strike="noStrike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With iOPEX, your business can navigate the complexities </a:t>
            </a:r>
            <a:br>
              <a:rPr b="0" i="0" lang="en-GB" sz="900" u="none" cap="none" strike="noStrike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</a:br>
            <a:r>
              <a:rPr b="0" i="0" lang="en-GB" sz="900" u="none" cap="none" strike="noStrike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of digital transformation and AI with confidence.</a:t>
            </a:r>
            <a:endParaRPr sz="9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marR="0" rtl="0" algn="l">
              <a:lnSpc>
                <a:spcPct val="133333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SzPts val="900"/>
              <a:buFont typeface="Archivo"/>
              <a:buNone/>
            </a:pPr>
            <a:r>
              <a:rPr b="0" i="0" lang="en-GB" sz="900" u="none" cap="none" strike="noStrike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Our enhanced suite of services provide a strategic pathway to operational excellence, innovation, and competitive advantage, empowering your business for sustainable growth.</a:t>
            </a:r>
            <a:endParaRPr sz="9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12" name="Google Shape;112;p21"/>
          <p:cNvSpPr txBox="1"/>
          <p:nvPr/>
        </p:nvSpPr>
        <p:spPr>
          <a:xfrm>
            <a:off x="572236" y="3792333"/>
            <a:ext cx="3612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Archivo"/>
              <a:buNone/>
            </a:pPr>
            <a:r>
              <a:rPr b="1" i="0" lang="en-GB" sz="3300" u="none" cap="none" strike="noStrike">
                <a:solidFill>
                  <a:schemeClr val="dk2"/>
                </a:solidFill>
                <a:latin typeface="Archivo"/>
                <a:ea typeface="Archivo"/>
                <a:cs typeface="Archivo"/>
                <a:sym typeface="Archivo"/>
              </a:rPr>
              <a:t>Your Partner</a:t>
            </a:r>
            <a:endParaRPr sz="14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577553" y="4254946"/>
            <a:ext cx="3612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Archivo Light"/>
              <a:buNone/>
            </a:pPr>
            <a:r>
              <a:rPr b="0" i="0" lang="en-GB" sz="2700" u="none" cap="none" strike="noStrike">
                <a:solidFill>
                  <a:schemeClr val="dk2"/>
                </a:solidFill>
                <a:latin typeface="Archivo Light"/>
                <a:ea typeface="Archivo Light"/>
                <a:cs typeface="Archivo Light"/>
                <a:sym typeface="Archivo Light"/>
              </a:rPr>
              <a:t>in digital transformation</a:t>
            </a:r>
            <a:endParaRPr sz="1400">
              <a:solidFill>
                <a:schemeClr val="dk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31878" y="1976088"/>
            <a:ext cx="1984618" cy="4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rk Back Cover">
  <p:cSld name="Dark Back Cover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117" name="Google Shape;117;p22"/>
          <p:cNvPicPr preferRelativeResize="0"/>
          <p:nvPr/>
        </p:nvPicPr>
        <p:blipFill rotWithShape="1">
          <a:blip r:embed="rId2">
            <a:alphaModFix/>
          </a:blip>
          <a:srcRect b="0" l="0" r="0" t="734"/>
          <a:stretch/>
        </p:blipFill>
        <p:spPr>
          <a:xfrm>
            <a:off x="746975" y="2"/>
            <a:ext cx="6215644" cy="443817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/>
        </p:nvSpPr>
        <p:spPr>
          <a:xfrm>
            <a:off x="5424908" y="3851711"/>
            <a:ext cx="34197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chivo"/>
              <a:buNone/>
            </a:pPr>
            <a:r>
              <a:rPr b="0" i="0" lang="en-GB" sz="900" u="none" cap="none" strike="noStrike">
                <a:solidFill>
                  <a:srgbClr val="FFFFFF"/>
                </a:solidFill>
                <a:latin typeface="Archivo"/>
                <a:ea typeface="Archivo"/>
                <a:cs typeface="Archivo"/>
                <a:sym typeface="Archivo"/>
              </a:rPr>
              <a:t>With iOPEX, your business can navigate the complexities </a:t>
            </a:r>
            <a:br>
              <a:rPr b="0" i="0" lang="en-GB" sz="900" u="none" cap="none" strike="noStrike">
                <a:solidFill>
                  <a:srgbClr val="FFFFFF"/>
                </a:solidFill>
                <a:latin typeface="Archivo"/>
                <a:ea typeface="Archivo"/>
                <a:cs typeface="Archivo"/>
                <a:sym typeface="Archivo"/>
              </a:rPr>
            </a:br>
            <a:r>
              <a:rPr b="0" i="0" lang="en-GB" sz="900" u="none" cap="none" strike="noStrike">
                <a:solidFill>
                  <a:srgbClr val="FFFFFF"/>
                </a:solidFill>
                <a:latin typeface="Archivo"/>
                <a:ea typeface="Archivo"/>
                <a:cs typeface="Archivo"/>
                <a:sym typeface="Archivo"/>
              </a:rPr>
              <a:t>of digital transformation and AI with confidence.</a:t>
            </a:r>
            <a:endParaRPr sz="9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marR="0" rtl="0" algn="l">
              <a:lnSpc>
                <a:spcPct val="133333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SzPts val="900"/>
              <a:buFont typeface="Archivo"/>
              <a:buNone/>
            </a:pPr>
            <a:r>
              <a:rPr b="0" i="0" lang="en-GB" sz="900" u="none" cap="none" strike="noStrike">
                <a:solidFill>
                  <a:srgbClr val="FFFFFF"/>
                </a:solidFill>
                <a:latin typeface="Archivo"/>
                <a:ea typeface="Archivo"/>
                <a:cs typeface="Archivo"/>
                <a:sym typeface="Archivo"/>
              </a:rPr>
              <a:t>Our enhanced suite of services provide a strategic pathway to operational excellence, innovation, and competitive advantage, empowering your business for sustainable growth.</a:t>
            </a:r>
            <a:endParaRPr sz="9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19" name="Google Shape;119;p22"/>
          <p:cNvSpPr txBox="1"/>
          <p:nvPr/>
        </p:nvSpPr>
        <p:spPr>
          <a:xfrm>
            <a:off x="572236" y="3792333"/>
            <a:ext cx="3612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Archivo"/>
              <a:buNone/>
            </a:pPr>
            <a:r>
              <a:rPr b="1" i="0" lang="en-GB" sz="33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rPr>
              <a:t>Your Partner</a:t>
            </a:r>
            <a:endParaRPr sz="1400">
              <a:solidFill>
                <a:schemeClr val="accent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577553" y="4254946"/>
            <a:ext cx="3612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700"/>
              <a:buFont typeface="Archivo Light"/>
              <a:buNone/>
            </a:pPr>
            <a:r>
              <a:rPr b="0" i="0" lang="en-GB" sz="2700" u="none" cap="none" strike="noStrike">
                <a:solidFill>
                  <a:schemeClr val="accent2"/>
                </a:solidFill>
                <a:latin typeface="Archivo Light"/>
                <a:ea typeface="Archivo Light"/>
                <a:cs typeface="Archivo Light"/>
                <a:sym typeface="Archivo Light"/>
              </a:rPr>
              <a:t>in digital transformation</a:t>
            </a:r>
            <a:endParaRPr sz="1400">
              <a:solidFill>
                <a:schemeClr val="accent2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121" name="Google Shape;12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31878" y="1976088"/>
            <a:ext cx="1984618" cy="4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300"/>
              <a:buFont typeface="Archivo"/>
              <a:buNone/>
              <a:defRPr b="0" i="0" sz="33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2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Relationship Id="rId6" Type="http://schemas.openxmlformats.org/officeDocument/2006/relationships/image" Target="../media/image18.png"/><Relationship Id="rId7" Type="http://schemas.openxmlformats.org/officeDocument/2006/relationships/image" Target="../media/image20.png"/><Relationship Id="rId8" Type="http://schemas.openxmlformats.org/officeDocument/2006/relationships/image" Target="../media/image2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ctrTitle"/>
          </p:nvPr>
        </p:nvSpPr>
        <p:spPr>
          <a:xfrm>
            <a:off x="1598831" y="2300278"/>
            <a:ext cx="6369600" cy="5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 fontScale="90000"/>
          </a:bodyPr>
          <a:lstStyle/>
          <a:p>
            <a:pPr indent="0" lvl="0" marL="0" rtl="0" algn="ctr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chivo"/>
              <a:buNone/>
            </a:pPr>
            <a:r>
              <a:rPr lang="en-GB"/>
              <a:t>iOPEX Test Plyale</a:t>
            </a:r>
            <a:endParaRPr/>
          </a:p>
        </p:txBody>
      </p:sp>
      <p:sp>
        <p:nvSpPr>
          <p:cNvPr id="127" name="Google Shape;127;p23"/>
          <p:cNvSpPr/>
          <p:nvPr/>
        </p:nvSpPr>
        <p:spPr>
          <a:xfrm>
            <a:off x="7573638" y="4502100"/>
            <a:ext cx="1170600" cy="38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/>
          <p:nvPr/>
        </p:nvSpPr>
        <p:spPr>
          <a:xfrm>
            <a:off x="1802450" y="3537075"/>
            <a:ext cx="103200" cy="1606500"/>
          </a:xfrm>
          <a:prstGeom prst="rect">
            <a:avLst/>
          </a:prstGeom>
          <a:solidFill>
            <a:srgbClr val="1D1D25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33" name="Google Shape;133;p24"/>
          <p:cNvSpPr txBox="1"/>
          <p:nvPr/>
        </p:nvSpPr>
        <p:spPr>
          <a:xfrm>
            <a:off x="1095475" y="3902947"/>
            <a:ext cx="39588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Concept</a:t>
            </a:r>
            <a:r>
              <a:rPr lang="en-GB" sz="11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: Tap the screen every time a soccer ball comes flying at you. You’ve got your gloves and 3 chances—miss more than that, it’s game over! And don’t forget, the clock is ticking—catch as many balls as you can before time runs out.</a:t>
            </a:r>
            <a:endParaRPr sz="11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34" name="Google Shape;134;p24"/>
          <p:cNvSpPr txBox="1"/>
          <p:nvPr/>
        </p:nvSpPr>
        <p:spPr>
          <a:xfrm>
            <a:off x="5408675" y="3874425"/>
            <a:ext cx="2588100" cy="10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Use cases</a:t>
            </a:r>
            <a:r>
              <a:rPr lang="en-GB" sz="11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:</a:t>
            </a:r>
            <a:br>
              <a:rPr lang="en-GB" sz="11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</a:br>
            <a:r>
              <a:rPr lang="en-GB" sz="11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Good ratio of CTA Clicks</a:t>
            </a:r>
            <a:br>
              <a:rPr lang="en-GB" sz="11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</a:br>
            <a:r>
              <a:rPr lang="en-GB" sz="11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Higher Game Start to Complete Ratio</a:t>
            </a:r>
            <a:endParaRPr sz="11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Good session duration</a:t>
            </a:r>
            <a:endParaRPr sz="11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Better Engagement</a:t>
            </a:r>
            <a:endParaRPr sz="11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135" name="Google Shape;135;p24"/>
          <p:cNvCxnSpPr/>
          <p:nvPr/>
        </p:nvCxnSpPr>
        <p:spPr>
          <a:xfrm>
            <a:off x="5207288" y="3983983"/>
            <a:ext cx="0" cy="1006200"/>
          </a:xfrm>
          <a:prstGeom prst="straightConnector1">
            <a:avLst/>
          </a:prstGeom>
          <a:noFill/>
          <a:ln cap="flat" cmpd="sng" w="9525">
            <a:solidFill>
              <a:srgbClr val="F0E5D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24"/>
          <p:cNvSpPr txBox="1"/>
          <p:nvPr/>
        </p:nvSpPr>
        <p:spPr>
          <a:xfrm>
            <a:off x="749804" y="187425"/>
            <a:ext cx="2789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FFFFFF"/>
                </a:solidFill>
                <a:latin typeface="Archivo SemiBold"/>
                <a:ea typeface="Archivo SemiBold"/>
                <a:cs typeface="Archivo SemiBold"/>
                <a:sym typeface="Archivo SemiBold"/>
              </a:rPr>
              <a:t>Catching game</a:t>
            </a:r>
            <a:endParaRPr sz="2600">
              <a:solidFill>
                <a:srgbClr val="FFFFFF"/>
              </a:solidFill>
              <a:latin typeface="Archivo SemiBold"/>
              <a:ea typeface="Archivo SemiBold"/>
              <a:cs typeface="Archivo SemiBold"/>
              <a:sym typeface="Archivo SemiBold"/>
            </a:endParaRPr>
          </a:p>
        </p:txBody>
      </p:sp>
      <p:sp>
        <p:nvSpPr>
          <p:cNvPr id="137" name="Google Shape;137;p24"/>
          <p:cNvSpPr/>
          <p:nvPr/>
        </p:nvSpPr>
        <p:spPr>
          <a:xfrm>
            <a:off x="5360940" y="4151977"/>
            <a:ext cx="61500" cy="61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38" name="Google Shape;138;p24"/>
          <p:cNvSpPr/>
          <p:nvPr/>
        </p:nvSpPr>
        <p:spPr>
          <a:xfrm>
            <a:off x="5360940" y="4324552"/>
            <a:ext cx="61500" cy="61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39" name="Google Shape;139;p24"/>
          <p:cNvSpPr/>
          <p:nvPr/>
        </p:nvSpPr>
        <p:spPr>
          <a:xfrm>
            <a:off x="5360940" y="4477065"/>
            <a:ext cx="61500" cy="61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40" name="Google Shape;140;p24"/>
          <p:cNvSpPr/>
          <p:nvPr/>
        </p:nvSpPr>
        <p:spPr>
          <a:xfrm>
            <a:off x="5360940" y="4676509"/>
            <a:ext cx="61500" cy="61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141" name="Google Shape;141;p24"/>
          <p:cNvGrpSpPr/>
          <p:nvPr/>
        </p:nvGrpSpPr>
        <p:grpSpPr>
          <a:xfrm>
            <a:off x="749801" y="968076"/>
            <a:ext cx="7972345" cy="2915345"/>
            <a:chOff x="686026" y="836851"/>
            <a:chExt cx="7972345" cy="2915345"/>
          </a:xfrm>
        </p:grpSpPr>
        <p:pic>
          <p:nvPicPr>
            <p:cNvPr id="142" name="Google Shape;142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6026" y="838173"/>
              <a:ext cx="1552994" cy="29140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24" title="DS 1.png"/>
            <p:cNvPicPr preferRelativeResize="0"/>
            <p:nvPr/>
          </p:nvPicPr>
          <p:blipFill rotWithShape="1">
            <a:blip r:embed="rId4">
              <a:alphaModFix/>
            </a:blip>
            <a:srcRect b="0" l="426" r="416" t="0"/>
            <a:stretch/>
          </p:blipFill>
          <p:spPr>
            <a:xfrm>
              <a:off x="835213" y="943803"/>
              <a:ext cx="1281000" cy="2693700"/>
            </a:xfrm>
            <a:prstGeom prst="roundRect">
              <a:avLst>
                <a:gd fmla="val 11941" name="adj"/>
              </a:avLst>
            </a:prstGeom>
            <a:noFill/>
            <a:ln>
              <a:noFill/>
            </a:ln>
          </p:spPr>
        </p:pic>
        <p:pic>
          <p:nvPicPr>
            <p:cNvPr id="144" name="Google Shape;144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895701" y="838166"/>
              <a:ext cx="1552994" cy="29140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5" name="Google Shape;145;p24" title="DS 3.png"/>
            <p:cNvPicPr preferRelativeResize="0"/>
            <p:nvPr/>
          </p:nvPicPr>
          <p:blipFill rotWithShape="1">
            <a:blip r:embed="rId5">
              <a:alphaModFix/>
            </a:blip>
            <a:srcRect b="0" l="426" r="416" t="0"/>
            <a:stretch/>
          </p:blipFill>
          <p:spPr>
            <a:xfrm>
              <a:off x="4044888" y="943796"/>
              <a:ext cx="1281000" cy="2693700"/>
            </a:xfrm>
            <a:prstGeom prst="roundRect">
              <a:avLst>
                <a:gd fmla="val 11941" name="adj"/>
              </a:avLst>
            </a:prstGeom>
            <a:noFill/>
            <a:ln>
              <a:noFill/>
            </a:ln>
          </p:spPr>
        </p:pic>
        <p:pic>
          <p:nvPicPr>
            <p:cNvPr id="146" name="Google Shape;146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500539" y="836851"/>
              <a:ext cx="1552994" cy="29140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7" name="Google Shape;147;p24" title="DS 5.png"/>
            <p:cNvPicPr preferRelativeResize="0"/>
            <p:nvPr/>
          </p:nvPicPr>
          <p:blipFill rotWithShape="1">
            <a:blip r:embed="rId6">
              <a:alphaModFix/>
            </a:blip>
            <a:srcRect b="0" l="426" r="416" t="0"/>
            <a:stretch/>
          </p:blipFill>
          <p:spPr>
            <a:xfrm>
              <a:off x="5649726" y="942481"/>
              <a:ext cx="1281000" cy="2693700"/>
            </a:xfrm>
            <a:prstGeom prst="roundRect">
              <a:avLst>
                <a:gd fmla="val 11941" name="adj"/>
              </a:avLst>
            </a:prstGeom>
            <a:noFill/>
            <a:ln>
              <a:noFill/>
            </a:ln>
          </p:spPr>
        </p:pic>
        <p:pic>
          <p:nvPicPr>
            <p:cNvPr id="148" name="Google Shape;148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05377" y="836851"/>
              <a:ext cx="1552994" cy="29140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90864" y="838173"/>
              <a:ext cx="1552994" cy="29140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24" title="DS 2.png"/>
            <p:cNvPicPr preferRelativeResize="0"/>
            <p:nvPr/>
          </p:nvPicPr>
          <p:blipFill rotWithShape="1">
            <a:blip r:embed="rId7">
              <a:alphaModFix/>
            </a:blip>
            <a:srcRect b="0" l="534" r="524" t="0"/>
            <a:stretch/>
          </p:blipFill>
          <p:spPr>
            <a:xfrm>
              <a:off x="2448150" y="961260"/>
              <a:ext cx="1257900" cy="2650800"/>
            </a:xfrm>
            <a:prstGeom prst="roundRect">
              <a:avLst>
                <a:gd fmla="val 9381" name="adj"/>
              </a:avLst>
            </a:prstGeom>
            <a:noFill/>
            <a:ln>
              <a:noFill/>
            </a:ln>
          </p:spPr>
        </p:pic>
        <p:pic>
          <p:nvPicPr>
            <p:cNvPr id="151" name="Google Shape;151;p24" title="Game 2.gif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244628" y="951641"/>
              <a:ext cx="1296600" cy="2700900"/>
            </a:xfrm>
            <a:prstGeom prst="roundRect">
              <a:avLst>
                <a:gd fmla="val 12372" name="adj"/>
              </a:avLst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pecial Slides">
  <a:themeElements>
    <a:clrScheme name="iOPEX Color Palette">
      <a:dk1>
        <a:srgbClr val="000000"/>
      </a:dk1>
      <a:lt1>
        <a:srgbClr val="FFFFFF"/>
      </a:lt1>
      <a:dk2>
        <a:srgbClr val="212124"/>
      </a:dk2>
      <a:lt2>
        <a:srgbClr val="E7E6E6"/>
      </a:lt2>
      <a:accent1>
        <a:srgbClr val="FE5900"/>
      </a:accent1>
      <a:accent2>
        <a:srgbClr val="F0E5D6"/>
      </a:accent2>
      <a:accent3>
        <a:srgbClr val="6B8271"/>
      </a:accent3>
      <a:accent4>
        <a:srgbClr val="D8FFBF"/>
      </a:accent4>
      <a:accent5>
        <a:srgbClr val="FFFFFF"/>
      </a:accent5>
      <a:accent6>
        <a:srgbClr val="FFFFFF"/>
      </a:accent6>
      <a:hlink>
        <a:srgbClr val="45B0E1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